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6" d="100"/>
          <a:sy n="56" d="100"/>
        </p:scale>
        <p:origin x="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38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99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2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3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1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70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56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1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7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9F8E-9D4D-4D01-A32D-18A8F204E2E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A630F-EDB9-4205-9BE5-C8DA923B94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7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295400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7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295400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8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295400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5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295400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8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295400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8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0" y="1295400"/>
            <a:ext cx="5689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40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2020-12-14T12:00:48Z</dcterms:created>
  <dcterms:modified xsi:type="dcterms:W3CDTF">2020-12-14T12:03:26Z</dcterms:modified>
</cp:coreProperties>
</file>